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88" r:id="rId11"/>
    <p:sldId id="379" r:id="rId12"/>
    <p:sldId id="380" r:id="rId13"/>
    <p:sldId id="359" r:id="rId14"/>
    <p:sldId id="375" r:id="rId15"/>
    <p:sldId id="390" r:id="rId16"/>
    <p:sldId id="376" r:id="rId17"/>
    <p:sldId id="378" r:id="rId18"/>
    <p:sldId id="387" r:id="rId19"/>
    <p:sldId id="3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1415" autoAdjust="0"/>
  </p:normalViewPr>
  <p:slideViewPr>
    <p:cSldViewPr snapToGrid="0">
      <p:cViewPr>
        <p:scale>
          <a:sx n="100" d="100"/>
          <a:sy n="100" d="100"/>
        </p:scale>
        <p:origin x="1068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1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32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A63DCF-BAB1-2D3D-6B47-7CCB4294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1036543"/>
            <a:ext cx="4893563" cy="56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5658-987C-B973-5C91-652DCA4F22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We are an extra layer between the desired bet and the acceptance from the actual bookmakers. </a:t>
            </a:r>
            <a:br>
              <a:rPr lang="en-GB" dirty="0"/>
            </a:br>
            <a:r>
              <a:rPr lang="en-GB" dirty="0"/>
              <a:t>If bets gets rejected, solely due to our extra delay. No one would ever use our site.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80 % af </a:t>
            </a:r>
            <a:r>
              <a:rPr lang="en-GB" dirty="0" err="1"/>
              <a:t>tilfældende</a:t>
            </a:r>
            <a:endParaRPr lang="en-GB" dirty="0"/>
          </a:p>
          <a:p>
            <a:endParaRPr lang="en-GB" dirty="0"/>
          </a:p>
          <a:p>
            <a:r>
              <a:rPr lang="en-GB" dirty="0"/>
              <a:t>20 % af retries – </a:t>
            </a:r>
            <a:r>
              <a:rPr lang="en-GB" dirty="0" err="1"/>
              <a:t>Hvor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load balancer ALDRIG </a:t>
            </a:r>
            <a:r>
              <a:rPr lang="en-GB" dirty="0" err="1"/>
              <a:t>får</a:t>
            </a:r>
            <a:r>
              <a:rPr lang="en-GB" dirty="0"/>
              <a:t> placet bets </a:t>
            </a:r>
            <a:r>
              <a:rPr lang="en-GB" dirty="0" err="1"/>
              <a:t>ordentligt</a:t>
            </a:r>
            <a:r>
              <a:rPr lang="en-GB" dirty="0"/>
              <a:t>, </a:t>
            </a:r>
            <a:r>
              <a:rPr lang="en-GB" dirty="0" err="1"/>
              <a:t>grundet</a:t>
            </a:r>
            <a:r>
              <a:rPr lang="en-GB" dirty="0"/>
              <a:t> retries.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36BD0-B0F3-3C70-545F-1F34F8CD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AE20D-CE7A-D5B5-A28C-3CCA07C4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3429000"/>
            <a:ext cx="35528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506516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54" y="2060157"/>
            <a:ext cx="2594356" cy="177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84078-9A82-8754-F4FF-4DC1FA0B5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311" y="0"/>
            <a:ext cx="3292146" cy="11035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In-depth with 3+1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6B56-11B7-1FAD-6E0A-DA5F4F3FB96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 err="1"/>
              <a:t>Lægger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I </a:t>
            </a:r>
            <a:r>
              <a:rPr lang="en-GB" dirty="0" err="1"/>
              <a:t>rækkefølge</a:t>
            </a:r>
            <a:r>
              <a:rPr lang="en-GB" dirty="0"/>
              <a:t> (1 analysis, ,2 viewpoints,3,4,5)</a:t>
            </a:r>
          </a:p>
          <a:p>
            <a:pPr marL="0" indent="0">
              <a:buNone/>
            </a:pPr>
            <a:r>
              <a:rPr lang="en-GB" dirty="0" err="1"/>
              <a:t>Fordi</a:t>
            </a:r>
            <a:r>
              <a:rPr lang="en-GB" dirty="0"/>
              <a:t>. Vi </a:t>
            </a:r>
            <a:r>
              <a:rPr lang="en-GB" dirty="0" err="1"/>
              <a:t>lærte</a:t>
            </a:r>
            <a:r>
              <a:rPr lang="en-GB" dirty="0"/>
              <a:t> </a:t>
            </a:r>
            <a:r>
              <a:rPr lang="en-GB" dirty="0" err="1"/>
              <a:t>noget</a:t>
            </a:r>
            <a:r>
              <a:rPr lang="en-GB" dirty="0"/>
              <a:t> </a:t>
            </a:r>
            <a:r>
              <a:rPr lang="en-GB" dirty="0" err="1"/>
              <a:t>nyt</a:t>
            </a:r>
            <a:r>
              <a:rPr lang="en-GB" dirty="0"/>
              <a:t> </a:t>
            </a:r>
            <a:r>
              <a:rPr lang="en-GB" dirty="0" err="1"/>
              <a:t>ved</a:t>
            </a:r>
            <a:r>
              <a:rPr lang="en-GB" dirty="0"/>
              <a:t> prototyping, og </a:t>
            </a:r>
            <a:r>
              <a:rPr lang="en-GB" dirty="0" err="1"/>
              <a:t>gik</a:t>
            </a:r>
            <a:r>
              <a:rPr lang="en-GB" dirty="0"/>
              <a:t> TILBAGE til 3+1 og </a:t>
            </a:r>
            <a:r>
              <a:rPr lang="en-GB" dirty="0" err="1"/>
              <a:t>opdaterede</a:t>
            </a:r>
            <a:r>
              <a:rPr lang="en-GB" dirty="0"/>
              <a:t> dem.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B6BDF-50E9-7293-C2B1-DE34C675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9B18-F014-83DA-A468-B32033E9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228A-7DA8-673B-A0E8-BAD16833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In-depth with aSQA &amp; (qualities and </a:t>
            </a:r>
            <a:r>
              <a:rPr lang="en-GB" dirty="0" err="1"/>
              <a:t>tradeoffs</a:t>
            </a:r>
            <a:r>
              <a:rPr lang="en-GB" dirty="0"/>
              <a:t>)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4BD8B-070E-3EF3-A409-F2DE9D9FF7F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8F811-F099-DB2C-B30A-D0FE9487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4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90" y="250601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50" y="2303104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55" y="2303104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336625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043844" y="4328657"/>
            <a:ext cx="2789655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6052349" y="4305330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9060854" y="4305330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558282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9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4" y="178512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+1 = ASR</a:t>
            </a:r>
          </a:p>
          <a:p>
            <a:r>
              <a:rPr lang="en-GB" dirty="0"/>
              <a:t>Module viewpoint = used package diagram view…to show X Y Z</a:t>
            </a:r>
          </a:p>
          <a:p>
            <a:r>
              <a:rPr lang="en-GB" dirty="0"/>
              <a:t>Component connector viewpoint = used component diagram view</a:t>
            </a:r>
          </a:p>
          <a:p>
            <a:r>
              <a:rPr lang="en-GB" dirty="0"/>
              <a:t>Allocation viewpoint = used deployment diagram view…to show X Y Z</a:t>
            </a:r>
          </a:p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4786C-DAAA-15A9-55DC-EBAF07A2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2054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AD9BD754-899B-7137-F1F1-CAE1B3258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7507839" y="126205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olated vector bottle. Line art empty transparent glass vial, bottle, jar  6746013 Vector Art at Vecteezy">
            <a:extLst>
              <a:ext uri="{FF2B5EF4-FFF2-40B4-BE49-F238E27FC236}">
                <a16:creationId xmlns:a16="http://schemas.microsoft.com/office/drawing/2014/main" id="{9DF061B2-CEA5-D491-5BB8-BDEDAB66D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t="5637" r="37548" b="4979"/>
          <a:stretch/>
        </p:blipFill>
        <p:spPr bwMode="auto">
          <a:xfrm>
            <a:off x="4540706" y="126206"/>
            <a:ext cx="150018" cy="4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FF1C-ADBE-510A-8490-8D805EF1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83DF5A-60B5-0F5C-2330-2852FCD3D2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7593" y="1010047"/>
            <a:ext cx="4760938" cy="80397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Early validation of patterns/tactics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989045" y="2037208"/>
            <a:ext cx="4478694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“performance”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Experimental prototype.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Load balancer </a:t>
            </a: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43D201-E57F-5018-8C6A-AA9296EA1A4E}"/>
              </a:ext>
            </a:extLst>
          </p:cNvPr>
          <p:cNvSpPr txBox="1">
            <a:spLocks/>
          </p:cNvSpPr>
          <p:nvPr/>
        </p:nvSpPr>
        <p:spPr>
          <a:xfrm>
            <a:off x="6609184" y="2037208"/>
            <a:ext cx="4478694" cy="2516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Validation of quality “Safety”: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Exploratory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Actor model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E5667-D6D0-7A48-D797-E05980FC3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1F18-6978-891D-373B-63B6E1BA8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19DA3-9383-EABA-2C93-15114E9B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In-depth with bet-placement &amp; prototype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A144-91E1-AA6C-5CED-3A7284C85E5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0F3B1-BCCF-81CB-CF80-B7867E62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7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1937</TotalTime>
  <Words>377</Words>
  <Application>Microsoft Office PowerPoint</Application>
  <PresentationFormat>Widescreen</PresentationFormat>
  <Paragraphs>112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ADLaM Display</vt:lpstr>
      <vt:lpstr>Aharoni</vt:lpstr>
      <vt:lpstr>Arial</vt:lpstr>
      <vt:lpstr>Avenir Next LT Pro Light</vt:lpstr>
      <vt:lpstr>Calibri</vt:lpstr>
      <vt:lpstr>Posterama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PowerPoint Presentation</vt:lpstr>
      <vt:lpstr>In-depth with bet-placement &amp; prototype</vt:lpstr>
      <vt:lpstr>Zooming  in on Bet placement</vt:lpstr>
      <vt:lpstr>PowerPoint Presentation</vt:lpstr>
      <vt:lpstr>PowerPoint Presentation</vt:lpstr>
      <vt:lpstr>Why?</vt:lpstr>
      <vt:lpstr>PowerPoint Presentation</vt:lpstr>
      <vt:lpstr>In-depth with 3+1</vt:lpstr>
      <vt:lpstr>In-depth with aSQA &amp; (qualities and tradeoffs)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152</cp:revision>
  <dcterms:created xsi:type="dcterms:W3CDTF">2025-03-17T20:09:59Z</dcterms:created>
  <dcterms:modified xsi:type="dcterms:W3CDTF">2025-06-02T11:32:08Z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